
<file path=[Content_Types].xml><?xml version="1.0" encoding="utf-8"?>
<Types xmlns="http://schemas.openxmlformats.org/package/2006/content-types">
  <Default Extension="rels" ContentType="application/vnd.openxmlformats-package.relationships+xml"/>
  <Default Extension="jpeg" ContentType="image/jpeg"/>
  <Override PartName="/docProps/app.xml" ContentType="application/vnd.openxmlformats-officedocument.extended-properties+xml"/>
  <Override PartName="/docProps/core.xml" ContentType="application/vnd.openxmlformats-package.core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&#65279;<?xml version="1.0" encoding="utf-8" standalone="yes"?><Relationships xmlns="http://schemas.openxmlformats.org/package/2006/relationships"><Relationship Id="rId1" Type="http://schemas.openxmlformats.org/officeDocument/2006/relationships/officeDocument" Target="ppt/presentation.xml" /><Relationship Id="rId2" Type="http://schemas.openxmlformats.org/package/2006/relationships/metadata/core-properties" Target="docProps/core.xml" /><Relationship Id="rId3" Type="http://schemas.openxmlformats.org/officeDocument/2006/relationships/extended-properties" Target="docProps/app.xml" /><Relationship Id="rId4" Type="http://schemas.openxmlformats.org/package/2006/relationships/metadata/thumbnail" Target="docProps/thumbnail.jpeg" /></Relationships>
</file>

<file path=ppt/presentation.xml><?xml version="1.0" encoding="utf-8"?>
<!--Generated by Aspose.Slides for .NET 16.12.1.0-->
<p:presentation xmlns:r="http://schemas.openxmlformats.org/officeDocument/2006/relationships" xmlns:a="http://schemas.openxmlformats.org/drawingml/2006/main" xmlns:p="http://schemas.openxmlformats.org/presentationml/2006/main" rtl="1" saveSubsetFonts="1">
  <p:sldMasterIdLst>
    <p:sldMasterId id="2147483660" r:id="rId1"/>
  </p:sldMasterIdLst>
  <p:sldIdLst>
    <p:sldId id="263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photoAlbum/>
  <p:custDataLst>
    <p:tags r:id="rId9"/>
  </p:custDataLst>
  <p:defaultTextStyle>
    <a:defPPr>
      <a:defRPr lang="ar-EG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r="http://schemas.openxmlformats.org/officeDocument/2006/relationships"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 snapToGrid="0">
      <p:cViewPr varScale="1">
        <p:scale>
          <a:sx n="70" d="100"/>
          <a:sy n="70" d="100"/>
        </p:scale>
        <p:origin x="71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>
        <p:scale>
          <a:sx n="0" d="100"/>
          <a:sy n="0" d="100"/>
        </p:scale>
        <p:origin x="0" y="0"/>
      </p:cViewPr>
    </p:cSldViewPr>
  </p:notesViewPr>
  <p:gridSpacing cx="72008" cy="72008"/>
</p:viewPr>
</file>

<file path=ppt/_rels/presentation.xml.rels>&#65279;<?xml version="1.0" encoding="utf-8" standalone="yes"?><Relationships xmlns="http://schemas.openxmlformats.org/package/2006/relationships"><Relationship Id="rId1" Type="http://schemas.openxmlformats.org/officeDocument/2006/relationships/slideMaster" Target="slideMasters/slideMaster1.xml" /><Relationship Id="rId10" Type="http://schemas.openxmlformats.org/officeDocument/2006/relationships/presProps" Target="presProps.xml" /><Relationship Id="rId11" Type="http://schemas.openxmlformats.org/officeDocument/2006/relationships/viewProps" Target="viewProps.xml" /><Relationship Id="rId12" Type="http://schemas.openxmlformats.org/officeDocument/2006/relationships/theme" Target="theme/theme1.xml" /><Relationship Id="rId13" Type="http://schemas.openxmlformats.org/officeDocument/2006/relationships/tableStyles" Target="tableStyles.xml" /><Relationship Id="rId2" Type="http://schemas.openxmlformats.org/officeDocument/2006/relationships/slide" Target="slides/slide1.xml" /><Relationship Id="rId3" Type="http://schemas.openxmlformats.org/officeDocument/2006/relationships/slide" Target="slides/slide2.xml" /><Relationship Id="rId4" Type="http://schemas.openxmlformats.org/officeDocument/2006/relationships/slide" Target="slides/slide3.xml" /><Relationship Id="rId5" Type="http://schemas.openxmlformats.org/officeDocument/2006/relationships/slide" Target="slides/slide4.xml" /><Relationship Id="rId6" Type="http://schemas.openxmlformats.org/officeDocument/2006/relationships/slide" Target="slides/slide5.xml" /><Relationship Id="rId7" Type="http://schemas.openxmlformats.org/officeDocument/2006/relationships/slide" Target="slides/slide6.xml" /><Relationship Id="rId8" Type="http://schemas.openxmlformats.org/officeDocument/2006/relationships/slide" Target="slides/slide7.xml" /><Relationship Id="rId9" Type="http://schemas.openxmlformats.org/officeDocument/2006/relationships/tags" Target="tags/tag1.xml" /></Relationships>
</file>

<file path=ppt/slideLayouts/_rels/slideLayout1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2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3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4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5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6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/>
          </p:txBody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/>
          </p:txBody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/>
          </p:txBody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/>
          </p:txBody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/>
          </p:txBody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/>
          </p:txBody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/>
          </p:txBody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/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916EA1-5E5F-47A8-AD97-688340D895FF}" type="datetimeFigureOut">
              <a:rPr lang="ar-EG" smtClean="0"/>
              <a:t>28/07/1441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26CDB-CE92-4479-A7C3-F5A18374F9E9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786248268"/>
      </p:ext>
    </p:extLst>
  </p:cSld>
  <p:clrMapOvr>
    <a:masterClrMapping/>
  </p:clrMapOvr>
  <p:transition/>
  <p:timing/>
</p:sldLayout>
</file>

<file path=ppt/slideLayouts/slideLayout10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916EA1-5E5F-47A8-AD97-688340D895FF}" type="datetimeFigureOut">
              <a:rPr lang="ar-EG" smtClean="0"/>
              <a:t>28/07/1441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26CDB-CE92-4479-A7C3-F5A18374F9E9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024818045"/>
      </p:ext>
    </p:extLst>
  </p:cSld>
  <p:clrMapOvr>
    <a:masterClrMapping/>
  </p:clrMapOvr>
  <p:transition/>
  <p:timing/>
</p:sldLayout>
</file>

<file path=ppt/slideLayouts/slideLayout11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916EA1-5E5F-47A8-AD97-688340D895FF}" type="datetimeFigureOut">
              <a:rPr lang="ar-EG" smtClean="0"/>
              <a:t>28/07/1441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26CDB-CE92-4479-A7C3-F5A18374F9E9}" type="slidenum">
              <a:rPr lang="ar-EG" smtClean="0"/>
              <a:t>‹#›</a:t>
            </a:fld>
            <a:endParaRPr lang="ar-EG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741127951"/>
      </p:ext>
    </p:extLst>
  </p:cSld>
  <p:clrMapOvr>
    <a:masterClrMapping/>
  </p:clrMapOvr>
  <p:transition/>
  <p:timing/>
</p:sldLayout>
</file>

<file path=ppt/slideLayouts/slideLayout12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916EA1-5E5F-47A8-AD97-688340D895FF}" type="datetimeFigureOut">
              <a:rPr lang="ar-EG" smtClean="0"/>
              <a:t>28/07/1441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26CDB-CE92-4479-A7C3-F5A18374F9E9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397443433"/>
      </p:ext>
    </p:extLst>
  </p:cSld>
  <p:clrMapOvr>
    <a:masterClrMapping/>
  </p:clrMapOvr>
  <p:transition/>
  <p:timing/>
</p:sldLayout>
</file>

<file path=ppt/slideLayouts/slideLayout13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916EA1-5E5F-47A8-AD97-688340D895FF}" type="datetimeFigureOut">
              <a:rPr lang="ar-EG" smtClean="0"/>
              <a:t>28/07/1441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26CDB-CE92-4479-A7C3-F5A18374F9E9}" type="slidenum">
              <a:rPr lang="ar-EG" smtClean="0"/>
              <a:t>‹#›</a:t>
            </a:fld>
            <a:endParaRPr lang="ar-EG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159579211"/>
      </p:ext>
    </p:extLst>
  </p:cSld>
  <p:clrMapOvr>
    <a:masterClrMapping/>
  </p:clrMapOvr>
  <p:transition/>
  <p:timing/>
</p:sldLayout>
</file>

<file path=ppt/slideLayouts/slideLayout14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916EA1-5E5F-47A8-AD97-688340D895FF}" type="datetimeFigureOut">
              <a:rPr lang="ar-EG" smtClean="0"/>
              <a:t>28/07/1441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26CDB-CE92-4479-A7C3-F5A18374F9E9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841555990"/>
      </p:ext>
    </p:extLst>
  </p:cSld>
  <p:clrMapOvr>
    <a:masterClrMapping/>
  </p:clrMapOvr>
  <p:transition/>
  <p:timing/>
</p:sldLayout>
</file>

<file path=ppt/slideLayouts/slideLayout15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916EA1-5E5F-47A8-AD97-688340D895FF}" type="datetimeFigureOut">
              <a:rPr lang="ar-EG" smtClean="0"/>
              <a:t>28/07/1441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26CDB-CE92-4479-A7C3-F5A18374F9E9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1017094982"/>
      </p:ext>
    </p:extLst>
  </p:cSld>
  <p:clrMapOvr>
    <a:masterClrMapping/>
  </p:clrMapOvr>
  <p:transition/>
  <p:timing/>
</p:sldLayout>
</file>

<file path=ppt/slideLayouts/slideLayout16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916EA1-5E5F-47A8-AD97-688340D895FF}" type="datetimeFigureOut">
              <a:rPr lang="ar-EG" smtClean="0"/>
              <a:t>28/07/1441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26CDB-CE92-4479-A7C3-F5A18374F9E9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1156719940"/>
      </p:ext>
    </p:extLst>
  </p:cSld>
  <p:clrMapOvr>
    <a:masterClrMapping/>
  </p:clrMapOvr>
  <p:transition/>
  <p:timing/>
</p:sldLayout>
</file>

<file path=ppt/slideLayouts/slideLayout2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916EA1-5E5F-47A8-AD97-688340D895FF}" type="datetimeFigureOut">
              <a:rPr lang="ar-EG" smtClean="0"/>
              <a:t>28/07/1441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26CDB-CE92-4479-A7C3-F5A18374F9E9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017311465"/>
      </p:ext>
    </p:extLst>
  </p:cSld>
  <p:clrMapOvr>
    <a:masterClrMapping/>
  </p:clrMapOvr>
  <p:transition/>
  <p:timing/>
</p:sldLayout>
</file>

<file path=ppt/slideLayouts/slideLayout3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916EA1-5E5F-47A8-AD97-688340D895FF}" type="datetimeFigureOut">
              <a:rPr lang="ar-EG" smtClean="0"/>
              <a:t>28/07/1441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26CDB-CE92-4479-A7C3-F5A18374F9E9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1536250059"/>
      </p:ext>
    </p:extLst>
  </p:cSld>
  <p:clrMapOvr>
    <a:masterClrMapping/>
  </p:clrMapOvr>
  <p:transition/>
  <p:timing/>
</p:sldLayout>
</file>

<file path=ppt/slideLayouts/slideLayout4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916EA1-5E5F-47A8-AD97-688340D895FF}" type="datetimeFigureOut">
              <a:rPr lang="ar-EG" smtClean="0"/>
              <a:t>28/07/1441</a:t>
            </a:fld>
            <a:endParaRPr 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26CDB-CE92-4479-A7C3-F5A18374F9E9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1035688590"/>
      </p:ext>
    </p:extLst>
  </p:cSld>
  <p:clrMapOvr>
    <a:masterClrMapping/>
  </p:clrMapOvr>
  <p:transition/>
  <p:timing/>
</p:sldLayout>
</file>

<file path=ppt/slideLayouts/slideLayout5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916EA1-5E5F-47A8-AD97-688340D895FF}" type="datetimeFigureOut">
              <a:rPr lang="ar-EG" smtClean="0"/>
              <a:t>28/07/1441</a:t>
            </a:fld>
            <a:endParaRPr lang="ar-EG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26CDB-CE92-4479-A7C3-F5A18374F9E9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860791384"/>
      </p:ext>
    </p:extLst>
  </p:cSld>
  <p:clrMapOvr>
    <a:masterClrMapping/>
  </p:clrMapOvr>
  <p:transition/>
  <p:timing/>
</p:sldLayout>
</file>

<file path=ppt/slideLayouts/slideLayout6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916EA1-5E5F-47A8-AD97-688340D895FF}" type="datetimeFigureOut">
              <a:rPr lang="ar-EG" smtClean="0"/>
              <a:t>28/07/1441</a:t>
            </a:fld>
            <a:endParaRPr lang="ar-E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26CDB-CE92-4479-A7C3-F5A18374F9E9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299815159"/>
      </p:ext>
    </p:extLst>
  </p:cSld>
  <p:clrMapOvr>
    <a:masterClrMapping/>
  </p:clrMapOvr>
  <p:transition/>
  <p:timing/>
</p:sldLayout>
</file>

<file path=ppt/slideLayouts/slideLayout7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916EA1-5E5F-47A8-AD97-688340D895FF}" type="datetimeFigureOut">
              <a:rPr lang="ar-EG" smtClean="0"/>
              <a:t>28/07/1441</a:t>
            </a:fld>
            <a:endParaRPr lang="ar-EG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26CDB-CE92-4479-A7C3-F5A18374F9E9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145659591"/>
      </p:ext>
    </p:extLst>
  </p:cSld>
  <p:clrMapOvr>
    <a:masterClrMapping/>
  </p:clrMapOvr>
  <p:transition/>
  <p:timing/>
</p:sldLayout>
</file>

<file path=ppt/slideLayouts/slideLayout8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916EA1-5E5F-47A8-AD97-688340D895FF}" type="datetimeFigureOut">
              <a:rPr lang="ar-EG" smtClean="0"/>
              <a:t>28/07/1441</a:t>
            </a:fld>
            <a:endParaRPr 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26CDB-CE92-4479-A7C3-F5A18374F9E9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221118619"/>
      </p:ext>
    </p:extLst>
  </p:cSld>
  <p:clrMapOvr>
    <a:masterClrMapping/>
  </p:clrMapOvr>
  <p:transition/>
  <p:timing/>
</p:sldLayout>
</file>

<file path=ppt/slideLayouts/slideLayout9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916EA1-5E5F-47A8-AD97-688340D895FF}" type="datetimeFigureOut">
              <a:rPr lang="ar-EG" smtClean="0"/>
              <a:t>28/07/1441</a:t>
            </a:fld>
            <a:endParaRPr 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26CDB-CE92-4479-A7C3-F5A18374F9E9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147352319"/>
      </p:ext>
    </p:extLst>
  </p:cSld>
  <p:clrMapOvr>
    <a:masterClrMapping/>
  </p:clrMapOvr>
  <p:transition/>
  <p:timing/>
</p:sldLayout>
</file>

<file path=ppt/slideMasters/_rels/slideMaster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10" Type="http://schemas.openxmlformats.org/officeDocument/2006/relationships/slideLayout" Target="../slideLayouts/slideLayout10.xml" /><Relationship Id="rId11" Type="http://schemas.openxmlformats.org/officeDocument/2006/relationships/slideLayout" Target="../slideLayouts/slideLayout11.xml" /><Relationship Id="rId12" Type="http://schemas.openxmlformats.org/officeDocument/2006/relationships/slideLayout" Target="../slideLayouts/slideLayout12.xml" /><Relationship Id="rId13" Type="http://schemas.openxmlformats.org/officeDocument/2006/relationships/slideLayout" Target="../slideLayouts/slideLayout13.xml" /><Relationship Id="rId14" Type="http://schemas.openxmlformats.org/officeDocument/2006/relationships/slideLayout" Target="../slideLayouts/slideLayout14.xml" /><Relationship Id="rId15" Type="http://schemas.openxmlformats.org/officeDocument/2006/relationships/slideLayout" Target="../slideLayouts/slideLayout15.xml" /><Relationship Id="rId16" Type="http://schemas.openxmlformats.org/officeDocument/2006/relationships/slideLayout" Target="../slideLayouts/slideLayout16.xml" /><Relationship Id="rId17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3" Type="http://schemas.openxmlformats.org/officeDocument/2006/relationships/slideLayout" Target="../slideLayouts/slideLayout3.xml" /><Relationship Id="rId4" Type="http://schemas.openxmlformats.org/officeDocument/2006/relationships/slideLayout" Target="../slideLayouts/slideLayout4.xml" /><Relationship Id="rId5" Type="http://schemas.openxmlformats.org/officeDocument/2006/relationships/slideLayout" Target="../slideLayouts/slideLayout5.xml" /><Relationship Id="rId6" Type="http://schemas.openxmlformats.org/officeDocument/2006/relationships/slideLayout" Target="../slideLayouts/slideLayout6.xml" /><Relationship Id="rId7" Type="http://schemas.openxmlformats.org/officeDocument/2006/relationships/slideLayout" Target="../slideLayouts/slideLayout7.xml" /><Relationship Id="rId8" Type="http://schemas.openxmlformats.org/officeDocument/2006/relationships/slideLayout" Target="../slideLayouts/slideLayout8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/>
          </p:txBody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/>
          </p:txBody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/>
          </p:txBody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/>
          </p:txBody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/>
          </p:txBody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/>
          </p:txBody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/>
          </p:txBody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/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916EA1-5E5F-47A8-AD97-688340D895FF}" type="datetimeFigureOut">
              <a:rPr lang="ar-EG" smtClean="0"/>
              <a:t>28/07/1441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BA926CDB-CE92-4479-A7C3-F5A18374F9E9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7456459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ransition/>
  <p:timing/>
  <p:txStyles>
    <p:titleStyle>
      <a:lvl1pPr algn="l" defTabSz="457200" rtl="1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rtl="1" eaLnBrk="1" hangingPunct="1">
        <a:defRPr>
          <a:solidFill>
            <a:schemeClr val="tx2"/>
          </a:solidFill>
        </a:defRPr>
      </a:lvl2pPr>
      <a:lvl3pPr rtl="1" eaLnBrk="1" hangingPunct="1">
        <a:defRPr>
          <a:solidFill>
            <a:schemeClr val="tx2"/>
          </a:solidFill>
        </a:defRPr>
      </a:lvl3pPr>
      <a:lvl4pPr rtl="1" eaLnBrk="1" hangingPunct="1">
        <a:defRPr>
          <a:solidFill>
            <a:schemeClr val="tx2"/>
          </a:solidFill>
        </a:defRPr>
      </a:lvl4pPr>
      <a:lvl5pPr rtl="1" eaLnBrk="1" hangingPunct="1">
        <a:defRPr>
          <a:solidFill>
            <a:schemeClr val="tx2"/>
          </a:solidFill>
        </a:defRPr>
      </a:lvl5pPr>
      <a:lvl6pPr rtl="1" eaLnBrk="1" hangingPunct="1">
        <a:defRPr>
          <a:solidFill>
            <a:schemeClr val="tx2"/>
          </a:solidFill>
        </a:defRPr>
      </a:lvl6pPr>
      <a:lvl7pPr rtl="1" eaLnBrk="1" hangingPunct="1">
        <a:defRPr>
          <a:solidFill>
            <a:schemeClr val="tx2"/>
          </a:solidFill>
        </a:defRPr>
      </a:lvl7pPr>
      <a:lvl8pPr rtl="1" eaLnBrk="1" hangingPunct="1">
        <a:defRPr>
          <a:solidFill>
            <a:schemeClr val="tx2"/>
          </a:solidFill>
        </a:defRPr>
      </a:lvl8pPr>
      <a:lvl9pPr rtl="1" eaLnBrk="1" hangingPunct="1">
        <a:defRPr>
          <a:solidFill>
            <a:schemeClr val="tx2"/>
          </a:solidFill>
        </a:defRPr>
      </a:lvl9pPr>
    </p:titleStyle>
    <p:bodyStyle>
      <a:lvl1pPr marL="342900" indent="-342900" algn="r" defTabSz="457200" rtl="1" eaLnBrk="1" latinLnBrk="0" hangingPunct="1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r" defTabSz="457200" rtl="1" eaLnBrk="1" latinLnBrk="0" hangingPunct="1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r" defTabSz="457200" rtl="1" eaLnBrk="1" latinLnBrk="0" hangingPunct="1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r" defTabSz="457200" rtl="1" eaLnBrk="1" latinLnBrk="0" hangingPunct="1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r" defTabSz="457200" rtl="1" eaLnBrk="1" latinLnBrk="0" hangingPunct="1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r" defTabSz="457200" rtl="1" eaLnBrk="1" latinLnBrk="0" hangingPunct="1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r" defTabSz="457200" rtl="1" eaLnBrk="1" latinLnBrk="0" hangingPunct="1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r" defTabSz="457200" rtl="1" eaLnBrk="1" latinLnBrk="0" hangingPunct="1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r" defTabSz="457200" rtl="1" eaLnBrk="1" latinLnBrk="0" hangingPunct="1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1.jpeg" /></Relationships>
</file>

<file path=ppt/slides/_rels/slide2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 /><Relationship Id="rId2" Type="http://schemas.openxmlformats.org/officeDocument/2006/relationships/image" Target="../media/image2.jpeg" /></Relationships>
</file>

<file path=ppt/slides/_rels/slide3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 /><Relationship Id="rId2" Type="http://schemas.openxmlformats.org/officeDocument/2006/relationships/image" Target="../media/image3.jpeg" /></Relationships>
</file>

<file path=ppt/slides/_rels/slide4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 /><Relationship Id="rId2" Type="http://schemas.openxmlformats.org/officeDocument/2006/relationships/image" Target="../media/image4.jpeg" /></Relationships>
</file>

<file path=ppt/slides/_rels/slide5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 /><Relationship Id="rId2" Type="http://schemas.openxmlformats.org/officeDocument/2006/relationships/image" Target="../media/image5.jpeg" /></Relationships>
</file>

<file path=ppt/slides/_rels/slide6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 /><Relationship Id="rId2" Type="http://schemas.openxmlformats.org/officeDocument/2006/relationships/image" Target="../media/image6.jpeg" /></Relationships>
</file>

<file path=ppt/slides/_rels/slide7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 /><Relationship Id="rId2" Type="http://schemas.openxmlformats.org/officeDocument/2006/relationships/image" Target="../media/image7.jpeg" /></Relationships>
</file>

<file path=ppt/slides/slide1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51823"/>
            <a:ext cx="12192000" cy="6909823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828799" y="3403088"/>
            <a:ext cx="10235822" cy="286232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EG" sz="4400" smtClean="0">
                <a:ln w="0"/>
                <a:solidFill>
                  <a:schemeClr val="accent2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AdvertisingBold" pitchFamily="2" charset="-78"/>
              </a:rPr>
              <a:t>مادة اقتصاديات المعلومات</a:t>
            </a:r>
          </a:p>
          <a:p>
            <a:r>
              <a:rPr lang="ar-EG" sz="4400" smtClean="0">
                <a:ln w="0"/>
                <a:solidFill>
                  <a:schemeClr val="accent5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e_AlMateen" panose="02060803050605020204" pitchFamily="18" charset="-78"/>
                <a:cs typeface="ae_AlMateen" panose="02060803050605020204" pitchFamily="18" charset="-78"/>
              </a:rPr>
              <a:t>المحاضرة </a:t>
            </a:r>
            <a:r>
              <a:rPr lang="ar-EG" sz="4400" smtClean="0">
                <a:ln w="0"/>
                <a:solidFill>
                  <a:schemeClr val="accent5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e_AlMateen" panose="02060803050605020204" pitchFamily="18" charset="-78"/>
                <a:cs typeface="ae_AlMateen" panose="02060803050605020204" pitchFamily="18" charset="-78"/>
              </a:rPr>
              <a:t>الثالثة </a:t>
            </a:r>
            <a:r>
              <a:rPr lang="ar-EG" sz="4400" smtClean="0">
                <a:ln w="0"/>
                <a:solidFill>
                  <a:schemeClr val="accent5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e_AlMateen" panose="02060803050605020204" pitchFamily="18" charset="-78"/>
                <a:cs typeface="ae_AlMateen" panose="02060803050605020204" pitchFamily="18" charset="-78"/>
              </a:rPr>
              <a:t>ج 2</a:t>
            </a:r>
            <a:endParaRPr lang="ar-EG" sz="4400" smtClean="0">
              <a:ln w="0"/>
              <a:solidFill>
                <a:schemeClr val="accent5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e_AlMateen" panose="02060803050605020204" pitchFamily="18" charset="-78"/>
              <a:cs typeface="ae_AlMateen" panose="02060803050605020204" pitchFamily="18" charset="-78"/>
            </a:endParaRPr>
          </a:p>
          <a:p>
            <a:r>
              <a:rPr lang="ar-EG" sz="4400" smtClean="0">
                <a:ln w="0"/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e_AlMateen" panose="02060803050605020204" pitchFamily="18" charset="-78"/>
                <a:cs typeface="ae_AlMateen" panose="02060803050605020204" pitchFamily="18" charset="-78"/>
              </a:rPr>
              <a:t>الفرقة </a:t>
            </a:r>
            <a:r>
              <a:rPr lang="ar-EG" sz="4400">
                <a:ln w="0"/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e_AlMateen" panose="02060803050605020204" pitchFamily="18" charset="-78"/>
                <a:cs typeface="ae_AlMateen" panose="02060803050605020204" pitchFamily="18" charset="-78"/>
              </a:rPr>
              <a:t>الرابعة – قسم المكتبات والمعلومات</a:t>
            </a:r>
          </a:p>
          <a:p>
            <a:pPr algn="ctr"/>
            <a:r>
              <a:rPr lang="ar-EG" sz="4800">
                <a:ln w="0"/>
                <a:solidFill>
                  <a:schemeClr val="accent3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e_AlMateen" panose="02060803050605020204" pitchFamily="18" charset="-78"/>
                <a:cs typeface="ae_AlMateen" panose="02060803050605020204" pitchFamily="18" charset="-78"/>
              </a:rPr>
              <a:t>د.ايمان احمد طه</a:t>
            </a:r>
          </a:p>
        </p:txBody>
      </p:sp>
    </p:spTree>
    <p:extLst>
      <p:ext uri="{BB962C8B-B14F-4D97-AF65-F5344CB8AC3E}">
        <p14:creationId xmlns:p14="http://schemas.microsoft.com/office/powerpoint/2010/main" val="1211937932"/>
      </p:ext>
    </p:extLst>
  </p:cSld>
  <p:clrMapOvr>
    <a:masterClrMapping/>
  </p:clrMapOvr>
  <p:transition/>
  <p:timing/>
</p:sld>
</file>

<file path=ppt/slides/slide2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2" name="Picture 1" descr="Document-page-007"/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71888" y="0"/>
            <a:ext cx="4848225" cy="6858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59496692"/>
      </p:ext>
    </p:extLst>
  </p:cSld>
  <p:clrMapOvr>
    <a:masterClrMapping/>
  </p:clrMapOvr>
  <p:transition/>
  <p:timing/>
</p:sld>
</file>

<file path=ppt/slides/slide3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2" name="Picture 1" descr="Document-page-008"/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71888" y="0"/>
            <a:ext cx="4848225" cy="6858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157965186"/>
      </p:ext>
    </p:extLst>
  </p:cSld>
  <p:clrMapOvr>
    <a:masterClrMapping/>
  </p:clrMapOvr>
  <p:transition/>
  <p:timing/>
</p:sld>
</file>

<file path=ppt/slides/slide4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2" name="Picture 1" descr="Document-page-009"/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71888" y="0"/>
            <a:ext cx="4848225" cy="6858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335289976"/>
      </p:ext>
    </p:extLst>
  </p:cSld>
  <p:clrMapOvr>
    <a:masterClrMapping/>
  </p:clrMapOvr>
  <p:transition/>
  <p:timing/>
</p:sld>
</file>

<file path=ppt/slides/slide5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2" name="Picture 1" descr="Document-page-010"/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71888" y="0"/>
            <a:ext cx="4848225" cy="6858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383286852"/>
      </p:ext>
    </p:extLst>
  </p:cSld>
  <p:clrMapOvr>
    <a:masterClrMapping/>
  </p:clrMapOvr>
  <p:transition/>
  <p:timing/>
</p:sld>
</file>

<file path=ppt/slides/slide6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2" name="Picture 1" descr="Document-page-011"/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71888" y="0"/>
            <a:ext cx="4848225" cy="6858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547428893"/>
      </p:ext>
    </p:extLst>
  </p:cSld>
  <p:clrMapOvr>
    <a:masterClrMapping/>
  </p:clrMapOvr>
  <p:transition/>
  <p:timing/>
</p:sld>
</file>

<file path=ppt/slides/slide7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2" name="Picture 1" descr="Document-page-012"/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71888" y="0"/>
            <a:ext cx="4848225" cy="6858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975319061"/>
      </p:ext>
    </p:extLst>
  </p:cSld>
  <p:clrMapOvr>
    <a:masterClrMapping/>
  </p:clrMapOvr>
  <p:transition/>
  <p:timing/>
</p:sld>
</file>

<file path=ppt/tags/tag1.xml><?xml version="1.0" encoding="utf-8"?>
<p:tagLst xmlns:p="http://schemas.openxmlformats.org/presentationml/2006/main">
  <p:tag name="AS_NET" val="4.0.30319.42000"/>
  <p:tag name="AS_OS" val="Microsoft Windows NT 6.2.9200.0"/>
  <p:tag name="AS_RELEASE_DATE" val="2017.01.13"/>
  <p:tag name="AS_TITLE" val="Aspose.Slides for .NET 4.0"/>
  <p:tag name="AS_VERSION" val="16.12.1.0"/>
</p:tagLst>
</file>

<file path=ppt/theme/theme1.xml><?xml version="1.0" encoding="utf-8"?>
<a:theme xmlns:r="http://schemas.openxmlformats.org/officeDocument/2006/relationships"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Arial"/>
        <a:cs typeface="Arial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Arial"/>
        <a:cs typeface="Arial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:vt="http://schemas.openxmlformats.org/officeDocument/2006/docPropsVTypes" xmlns="http://schemas.openxmlformats.org/officeDocument/2006/extended-properties">
  <Template>Facet</Template>
  <Company/>
  <PresentationFormat>Widescreen</PresentationFormat>
  <Paragraphs>4</Paragraphs>
  <Slides>7</Slides>
  <Notes>0</Notes>
  <HiddenSlides>0</HiddenSlides>
  <MMClips>0</MMClips>
  <ScaleCrop>0</ScaleCrop>
  <HeadingPairs>
    <vt:vector baseType="variant" size="4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baseType="lpstr" size="8">
      <vt:lpstr>Facet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LinksUpToDate>0</LinksUpToDate>
  <SharedDoc>0</SharedDoc>
  <HyperlinksChanged>0</HyperlinksChanged>
  <Application>Aspose.Slides for .NET</Application>
  <AppVersion>16.1201</AppVersion>
</Properties>
</file>

<file path=docProps/core.xml><?xml version="1.0" encoding="utf-8"?>
<cp:coreProperties xmlns:dc="http://purl.org/dc/elements/1.1/" xmlns:dcterms="http://purl.org/dc/terms/" xmlns:dcmitype="http://purl.org/dc/dcmitype/" xmlns:xsi="http://www.w3.org/2001/XMLSchema-instance" xmlns:cp="http://schemas.openxmlformats.org/package/2006/metadata/core-properties">
  <dc:title>PowerPoint Presentation</dc:title>
  <dc:creator>malekmohamed2016@hotmail.com</dc:creator>
  <cp:lastModifiedBy>malekmohamed2016@hotmail.com</cp:lastModifiedBy>
  <cp:revision>1</cp:revision>
  <dcterms:created xsi:type="dcterms:W3CDTF">2020-03-21T23:53:27Z</dcterms:created>
  <dcterms:modified xsi:type="dcterms:W3CDTF">2020-03-22T23:44:24Z</dcterms:modified>
</cp:coreProperties>
</file>